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7" r:id="rId5"/>
    <p:sldId id="268" r:id="rId6"/>
    <p:sldId id="270" r:id="rId7"/>
    <p:sldId id="272" r:id="rId8"/>
    <p:sldId id="274" r:id="rId9"/>
    <p:sldId id="275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8i-aIHPkZe4" TargetMode="External"/><Relationship Id="rId2" Type="http://schemas.openxmlformats.org/officeDocument/2006/relationships/hyperlink" Target="https://www.youtube.com/watch?v=D9K2N6CIDew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Voeding</a:t>
            </a:r>
            <a:endParaRPr lang="nl-NL" dirty="0"/>
          </a:p>
        </p:txBody>
      </p:sp>
      <p:pic>
        <p:nvPicPr>
          <p:cNvPr id="4" name="Tijdelijke aanduiding voor inhoud 3" descr="schijf van 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1700808"/>
            <a:ext cx="4650060" cy="46500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 functies van voeding.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Opbouw, herstel van cellen</a:t>
            </a:r>
          </a:p>
          <a:p>
            <a:r>
              <a:rPr lang="nl-NL" dirty="0" smtClean="0"/>
              <a:t>Voorkomen van ziektes</a:t>
            </a:r>
          </a:p>
          <a:p>
            <a:r>
              <a:rPr lang="nl-NL" dirty="0" smtClean="0"/>
              <a:t>Energie leveren</a:t>
            </a:r>
          </a:p>
          <a:p>
            <a:r>
              <a:rPr lang="nl-NL" dirty="0" smtClean="0"/>
              <a:t>Doorgaan van lichaamsprocessen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Welke voedingsstoffen nodig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Eiwitten</a:t>
            </a:r>
          </a:p>
          <a:p>
            <a:r>
              <a:rPr lang="nl-NL" dirty="0" smtClean="0"/>
              <a:t>Koolhydraten</a:t>
            </a:r>
          </a:p>
          <a:p>
            <a:r>
              <a:rPr lang="nl-NL" dirty="0" smtClean="0"/>
              <a:t>Vetten</a:t>
            </a:r>
          </a:p>
          <a:p>
            <a:r>
              <a:rPr lang="nl-NL" dirty="0" smtClean="0"/>
              <a:t>Vitaminen</a:t>
            </a:r>
          </a:p>
          <a:p>
            <a:r>
              <a:rPr lang="nl-NL" dirty="0" smtClean="0"/>
              <a:t>Mineralen: kalk, ijzer</a:t>
            </a:r>
          </a:p>
          <a:p>
            <a:r>
              <a:rPr lang="nl-NL" dirty="0" smtClean="0"/>
              <a:t>Water  </a:t>
            </a:r>
          </a:p>
          <a:p>
            <a:pPr>
              <a:buNone/>
            </a:pPr>
            <a:endParaRPr lang="nl-NL" dirty="0"/>
          </a:p>
        </p:txBody>
      </p:sp>
      <p:pic>
        <p:nvPicPr>
          <p:cNvPr id="4" name="Afbeelding 3" descr="wat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72200" y="3501008"/>
            <a:ext cx="1847850" cy="24669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Eiwit nodig per dag?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O,8 gram Eiwit per kilo lichaamsgewicht.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Bv. 65 kg.</a:t>
            </a:r>
          </a:p>
          <a:p>
            <a:pPr>
              <a:buNone/>
            </a:pPr>
            <a:r>
              <a:rPr lang="nl-NL" dirty="0" smtClean="0"/>
              <a:t>65 x 0,8 = 52 gram per dag.</a:t>
            </a:r>
          </a:p>
          <a:p>
            <a:pPr>
              <a:buNone/>
            </a:pPr>
            <a:r>
              <a:rPr lang="nl-NL" dirty="0" smtClean="0"/>
              <a:t>In 100 ml melk zit 3,5 gram.</a:t>
            </a:r>
          </a:p>
          <a:p>
            <a:pPr>
              <a:buNone/>
            </a:pPr>
            <a:r>
              <a:rPr lang="nl-NL" dirty="0" smtClean="0"/>
              <a:t>Dit is minimaal 15 bekers </a:t>
            </a:r>
          </a:p>
          <a:p>
            <a:pPr>
              <a:buNone/>
            </a:pPr>
            <a:r>
              <a:rPr lang="nl-NL" dirty="0" smtClean="0"/>
              <a:t>melk per dag.</a:t>
            </a:r>
            <a:endParaRPr lang="nl-NL" dirty="0"/>
          </a:p>
        </p:txBody>
      </p:sp>
      <p:pic>
        <p:nvPicPr>
          <p:cNvPr id="4" name="Afbeelding 3" descr="melk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3493182"/>
            <a:ext cx="2826454" cy="28878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Extra behoefte.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Vegetariërs </a:t>
            </a:r>
          </a:p>
          <a:p>
            <a:r>
              <a:rPr lang="nl-NL" dirty="0" smtClean="0"/>
              <a:t>Kinderen </a:t>
            </a:r>
          </a:p>
          <a:p>
            <a:r>
              <a:rPr lang="nl-NL" dirty="0" smtClean="0"/>
              <a:t>Zwangeren </a:t>
            </a:r>
          </a:p>
          <a:p>
            <a:r>
              <a:rPr lang="nl-NL" dirty="0" smtClean="0"/>
              <a:t>Vrouwen die borstvoeding geven</a:t>
            </a:r>
          </a:p>
          <a:p>
            <a:r>
              <a:rPr lang="nl-NL" dirty="0" smtClean="0"/>
              <a:t>Mensen met bepaalde aandoening</a:t>
            </a:r>
          </a:p>
          <a:p>
            <a:r>
              <a:rPr lang="nl-NL" dirty="0" smtClean="0"/>
              <a:t>Mensen met wonden</a:t>
            </a:r>
          </a:p>
          <a:p>
            <a:r>
              <a:rPr lang="nl-NL" dirty="0" smtClean="0"/>
              <a:t>Kracht- en duursporters</a:t>
            </a:r>
            <a:endParaRPr lang="nl-NL" dirty="0"/>
          </a:p>
        </p:txBody>
      </p:sp>
      <p:pic>
        <p:nvPicPr>
          <p:cNvPr id="4" name="Afbeelding 3" descr="krachtsport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4495056"/>
            <a:ext cx="2362944" cy="23629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Energie verbruik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Om lichaam in stand te houden</a:t>
            </a:r>
          </a:p>
          <a:p>
            <a:pPr>
              <a:buNone/>
            </a:pPr>
            <a:r>
              <a:rPr lang="nl-NL" dirty="0" smtClean="0"/>
              <a:t>= inwendige arbeid</a:t>
            </a:r>
          </a:p>
          <a:p>
            <a:pPr>
              <a:buNone/>
            </a:pPr>
            <a:r>
              <a:rPr lang="nl-NL" dirty="0" smtClean="0"/>
              <a:t>= basaal metabolisme = BM</a:t>
            </a:r>
          </a:p>
          <a:p>
            <a:pPr>
              <a:buNone/>
            </a:pPr>
            <a:endParaRPr lang="nl-NL" dirty="0"/>
          </a:p>
        </p:txBody>
      </p:sp>
      <p:pic>
        <p:nvPicPr>
          <p:cNvPr id="4" name="Afbeelding 3" descr="metabolisme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3501008"/>
            <a:ext cx="3390592" cy="2520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Uitwendige arbeid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= lichamelijke activiteit.</a:t>
            </a:r>
          </a:p>
          <a:p>
            <a:pPr>
              <a:buNone/>
            </a:pPr>
            <a:r>
              <a:rPr lang="nl-NL" dirty="0" smtClean="0"/>
              <a:t>Bv. werken, sporten, ed.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Oudere zorgvrager?</a:t>
            </a:r>
          </a:p>
          <a:p>
            <a:pPr>
              <a:buNone/>
            </a:pPr>
            <a:r>
              <a:rPr lang="nl-NL" dirty="0" smtClean="0"/>
              <a:t>ADL =  algemene dagelijks leven activiteiten.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/>
          </a:p>
        </p:txBody>
      </p:sp>
      <p:pic>
        <p:nvPicPr>
          <p:cNvPr id="4" name="Afbeelding 3" descr="uitwendige arbeid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72200" y="4509120"/>
            <a:ext cx="2464096" cy="20974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Aangepast servies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aangepast bord en bestek</a:t>
            </a:r>
            <a:endParaRPr lang="nl-NL" dirty="0" smtClean="0"/>
          </a:p>
          <a:p>
            <a:r>
              <a:rPr lang="nl-NL" dirty="0" smtClean="0">
                <a:hlinkClick r:id="rId3"/>
              </a:rPr>
              <a:t>Aangepaste drinkbeker met tuit</a:t>
            </a: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Vragen?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6692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147</Words>
  <Application>Microsoft Office PowerPoint</Application>
  <PresentationFormat>Diavoorstelling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Office-thema</vt:lpstr>
      <vt:lpstr>Voeding</vt:lpstr>
      <vt:lpstr>3 functies van voeding.</vt:lpstr>
      <vt:lpstr>Welke voedingsstoffen nodig</vt:lpstr>
      <vt:lpstr>Eiwit nodig per dag?</vt:lpstr>
      <vt:lpstr>Extra behoefte.</vt:lpstr>
      <vt:lpstr>Energie verbruik</vt:lpstr>
      <vt:lpstr>Uitwendige arbeid</vt:lpstr>
      <vt:lpstr>Aangepast servies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Mondverzorging Voeding</dc:title>
  <dc:creator>Esther</dc:creator>
  <cp:lastModifiedBy>E. Scheltens-Flink</cp:lastModifiedBy>
  <cp:revision>7</cp:revision>
  <dcterms:created xsi:type="dcterms:W3CDTF">2013-10-14T06:17:15Z</dcterms:created>
  <dcterms:modified xsi:type="dcterms:W3CDTF">2015-08-23T14:26:41Z</dcterms:modified>
</cp:coreProperties>
</file>